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9" r:id="rId9"/>
    <p:sldId id="265" r:id="rId10"/>
    <p:sldId id="267" r:id="rId11"/>
    <p:sldId id="266" r:id="rId12"/>
    <p:sldId id="268" r:id="rId13"/>
    <p:sldId id="262" r:id="rId14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4590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221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978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462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613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1349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1624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783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9893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9884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163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5797-EC98-46E9-AD63-461EED1A94B8}" type="datetimeFigureOut">
              <a:rPr lang="it-CH" smtClean="0"/>
              <a:t>26.03.2023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9E91-4347-4178-9379-4DFC74DC1C83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986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dirty="0"/>
              <a:t>Opzione Attività Tecniche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CH" dirty="0"/>
              <a:t>Elettricità</a:t>
            </a:r>
          </a:p>
        </p:txBody>
      </p:sp>
    </p:spTree>
    <p:extLst>
      <p:ext uri="{BB962C8B-B14F-4D97-AF65-F5344CB8AC3E}">
        <p14:creationId xmlns:p14="http://schemas.microsoft.com/office/powerpoint/2010/main" val="303527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5647B-01A0-4258-91CB-110E94B9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Primi semplici approcci alla programmazione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019ADA-7981-49D2-AD8B-9455510E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1" b="3658"/>
          <a:stretch/>
        </p:blipFill>
        <p:spPr>
          <a:xfrm>
            <a:off x="320035" y="2438898"/>
            <a:ext cx="8503929" cy="41764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ABDA4B-A459-4ED6-BB73-623F8F6F393E}"/>
              </a:ext>
            </a:extLst>
          </p:cNvPr>
          <p:cNvSpPr txBox="1"/>
          <p:nvPr/>
        </p:nvSpPr>
        <p:spPr>
          <a:xfrm>
            <a:off x="3419872" y="1988840"/>
            <a:ext cx="244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dirty="0"/>
              <a:t>https://scratch.mit.edu/</a:t>
            </a:r>
          </a:p>
        </p:txBody>
      </p:sp>
    </p:spTree>
    <p:extLst>
      <p:ext uri="{BB962C8B-B14F-4D97-AF65-F5344CB8AC3E}">
        <p14:creationId xmlns:p14="http://schemas.microsoft.com/office/powerpoint/2010/main" val="13476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5C76A-033C-4ECA-BC11-96FAFF72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Esempi pratici: comprendere le caratteristiche degli oggetti di uso quotidiano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60038C7-CE1B-4AA8-A831-0447BF468F92}"/>
              </a:ext>
            </a:extLst>
          </p:cNvPr>
          <p:cNvGrpSpPr/>
          <p:nvPr/>
        </p:nvGrpSpPr>
        <p:grpSpPr>
          <a:xfrm>
            <a:off x="890701" y="1910476"/>
            <a:ext cx="3528392" cy="3534748"/>
            <a:chOff x="755576" y="1544080"/>
            <a:chExt cx="3528392" cy="353474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445FF98-7346-4CA9-A3C4-B18770CA7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00" t="17801" r="30313" b="13601"/>
            <a:stretch/>
          </p:blipFill>
          <p:spPr>
            <a:xfrm>
              <a:off x="755576" y="1550436"/>
              <a:ext cx="3528392" cy="3528392"/>
            </a:xfrm>
            <a:prstGeom prst="rect">
              <a:avLst/>
            </a:prstGeom>
          </p:spPr>
        </p:pic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477B0F4C-7C67-4472-AED6-41C9C52729D6}"/>
                </a:ext>
              </a:extLst>
            </p:cNvPr>
            <p:cNvSpPr/>
            <p:nvPr/>
          </p:nvSpPr>
          <p:spPr>
            <a:xfrm>
              <a:off x="2053351" y="1544080"/>
              <a:ext cx="1639686" cy="16396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7AB93D-AB5C-4683-978C-F82F624D872B}"/>
              </a:ext>
            </a:extLst>
          </p:cNvPr>
          <p:cNvSpPr txBox="1"/>
          <p:nvPr/>
        </p:nvSpPr>
        <p:spPr>
          <a:xfrm>
            <a:off x="899587" y="5445224"/>
            <a:ext cx="2839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Input: 100-240V AC 50-60Hz</a:t>
            </a:r>
          </a:p>
          <a:p>
            <a:r>
              <a:rPr lang="de-DE" dirty="0"/>
              <a:t>Output: 5.0V DC </a:t>
            </a:r>
            <a:r>
              <a:rPr lang="de-DE" dirty="0">
                <a:solidFill>
                  <a:srgbClr val="FF0000"/>
                </a:solidFill>
              </a:rPr>
              <a:t>2A</a:t>
            </a:r>
            <a:endParaRPr lang="it-CH" dirty="0">
              <a:solidFill>
                <a:srgbClr val="FF0000"/>
              </a:solidFill>
            </a:endParaRPr>
          </a:p>
          <a:p>
            <a:r>
              <a:rPr lang="it-CH" dirty="0">
                <a:solidFill>
                  <a:srgbClr val="FF0000"/>
                </a:solidFill>
              </a:rPr>
              <a:t>               10W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7F35AB-6914-41B1-A359-5F7623F4C935}"/>
              </a:ext>
            </a:extLst>
          </p:cNvPr>
          <p:cNvSpPr txBox="1"/>
          <p:nvPr/>
        </p:nvSpPr>
        <p:spPr>
          <a:xfrm>
            <a:off x="5414124" y="5445224"/>
            <a:ext cx="2839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Input: 100-240V AC 50-60Hz</a:t>
            </a:r>
          </a:p>
          <a:p>
            <a:r>
              <a:rPr lang="de-DE" dirty="0"/>
              <a:t>Output: 5.0V DC </a:t>
            </a:r>
            <a:r>
              <a:rPr lang="de-DE" dirty="0">
                <a:solidFill>
                  <a:srgbClr val="FF0000"/>
                </a:solidFill>
              </a:rPr>
              <a:t>3A</a:t>
            </a:r>
          </a:p>
          <a:p>
            <a:r>
              <a:rPr lang="de-DE" dirty="0">
                <a:solidFill>
                  <a:srgbClr val="FF0000"/>
                </a:solidFill>
              </a:rPr>
              <a:t>               15W</a:t>
            </a:r>
          </a:p>
          <a:p>
            <a:endParaRPr lang="it-CH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6554935-A9DC-44D3-B458-C4636841D791}"/>
              </a:ext>
            </a:extLst>
          </p:cNvPr>
          <p:cNvGrpSpPr/>
          <p:nvPr/>
        </p:nvGrpSpPr>
        <p:grpSpPr>
          <a:xfrm>
            <a:off x="5262522" y="2132856"/>
            <a:ext cx="3386003" cy="3386003"/>
            <a:chOff x="5286992" y="1807282"/>
            <a:chExt cx="3386003" cy="3386003"/>
          </a:xfrm>
        </p:grpSpPr>
        <p:pic>
          <p:nvPicPr>
            <p:cNvPr id="1026" name="Picture 2" descr="1 Porte Caricatore presa USB 1 USB Port 3A">
              <a:extLst>
                <a:ext uri="{FF2B5EF4-FFF2-40B4-BE49-F238E27FC236}">
                  <a16:creationId xmlns:a16="http://schemas.microsoft.com/office/drawing/2014/main" id="{000C7D4E-AE9B-468B-B2F4-69D48FC8A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992" y="1807282"/>
              <a:ext cx="3386003" cy="338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B1AA7453-1F05-4478-9EDC-BD532F916A4C}"/>
                </a:ext>
              </a:extLst>
            </p:cNvPr>
            <p:cNvSpPr/>
            <p:nvPr/>
          </p:nvSpPr>
          <p:spPr>
            <a:xfrm>
              <a:off x="5553039" y="2368588"/>
              <a:ext cx="1143001" cy="11430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</p:spTree>
    <p:extLst>
      <p:ext uri="{BB962C8B-B14F-4D97-AF65-F5344CB8AC3E}">
        <p14:creationId xmlns:p14="http://schemas.microsoft.com/office/powerpoint/2010/main" val="161191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AFD54-2CC1-4E35-A64D-F378E69F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Esempi pratici: comprendere uno schema elettrico (abitazione)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5B71DC-72C7-4572-B92A-909514AA5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2" t="14783" r="22038" b="4018"/>
          <a:stretch/>
        </p:blipFill>
        <p:spPr>
          <a:xfrm>
            <a:off x="2555776" y="1482013"/>
            <a:ext cx="4752528" cy="53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 chi interessa?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98783"/>
            <a:ext cx="3196580" cy="150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34644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315706"/>
            <a:ext cx="3533306" cy="19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3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Comprendere le basi </a:t>
            </a:r>
          </a:p>
          <a:p>
            <a:r>
              <a:rPr lang="it-CH" dirty="0"/>
              <a:t>Famigliarizzare con gli attrezzi e i componenti</a:t>
            </a:r>
          </a:p>
          <a:p>
            <a:r>
              <a:rPr lang="it-CH" dirty="0"/>
              <a:t>Capire come funzionano oggetti elettrici comuni</a:t>
            </a:r>
          </a:p>
          <a:p>
            <a:r>
              <a:rPr lang="it-CH" dirty="0"/>
              <a:t>Capire concetti teorici passando da applicazioni pratiche</a:t>
            </a:r>
          </a:p>
        </p:txBody>
      </p:sp>
    </p:spTree>
    <p:extLst>
      <p:ext uri="{BB962C8B-B14F-4D97-AF65-F5344CB8AC3E}">
        <p14:creationId xmlns:p14="http://schemas.microsoft.com/office/powerpoint/2010/main" val="303441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/>
              <a:t>Strumenti utilizzati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767038" cy="27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1174055" cy="12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592015" cy="15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52187">
            <a:off x="4497158" y="2540361"/>
            <a:ext cx="1883668" cy="18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1760623" cy="17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62"/>
          <a:stretch/>
        </p:blipFill>
        <p:spPr bwMode="auto">
          <a:xfrm>
            <a:off x="6432744" y="4581128"/>
            <a:ext cx="2042573" cy="129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674263"/>
            <a:ext cx="1273324" cy="12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202399" cy="291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637323" cy="222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766" y="434361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2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Disegno circuiti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7" y="2686844"/>
            <a:ext cx="36290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9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Pratica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9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Teoria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52" y="1600200"/>
            <a:ext cx="78340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56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Teoria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7DCAA512-5B04-443B-A23E-F072A7A97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CH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CH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CH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it-CH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it-CH" dirty="0"/>
              </a:p>
              <a:p>
                <a:pPr marL="357188" indent="0">
                  <a:buNone/>
                </a:pPr>
                <a:r>
                  <a:rPr lang="it-CH" sz="2400" dirty="0"/>
                  <a:t>Tensione (V) = resistenza (</a:t>
                </a:r>
                <a:r>
                  <a:rPr lang="el-GR" sz="2400" dirty="0"/>
                  <a:t>Ω</a:t>
                </a:r>
                <a:r>
                  <a:rPr lang="it-CH" sz="2400" dirty="0"/>
                  <a:t>) per intensità di corrente (A)</a:t>
                </a:r>
              </a:p>
              <a:p>
                <a:pPr marL="357188" indent="0">
                  <a:buNone/>
                </a:pPr>
                <a:endParaRPr lang="it-CH" dirty="0"/>
              </a:p>
              <a:p>
                <a14:m>
                  <m:oMath xmlns:m="http://schemas.openxmlformats.org/officeDocument/2006/math">
                    <m:r>
                      <a:rPr lang="it-CH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CH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it-CH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it-CH" dirty="0"/>
              </a:p>
              <a:p>
                <a:pPr marL="357188" indent="0">
                  <a:buNone/>
                </a:pPr>
                <a:r>
                  <a:rPr lang="it-CH" sz="2400" dirty="0"/>
                  <a:t>Potenza (W) = tensione (V) per intensità di corrente (A)</a:t>
                </a:r>
              </a:p>
            </p:txBody>
          </p:sp>
        </mc:Choice>
        <mc:Fallback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7DCAA512-5B04-443B-A23E-F072A7A97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1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E8BFD-69FD-4518-B76A-A59C5700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Simulazioni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4B6093-7534-4448-BA65-0268E89A3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35" t="26983" r="27292" b="29009"/>
          <a:stretch/>
        </p:blipFill>
        <p:spPr>
          <a:xfrm>
            <a:off x="457200" y="2276872"/>
            <a:ext cx="4680520" cy="25202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A54011-C71C-40C5-B6FE-A0AA769D1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2" t="31800" r="31887" b="31800"/>
          <a:stretch/>
        </p:blipFill>
        <p:spPr>
          <a:xfrm>
            <a:off x="4572000" y="4437112"/>
            <a:ext cx="4248472" cy="18722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AAA61D-D5B6-449E-8176-9798E2A3520C}"/>
              </a:ext>
            </a:extLst>
          </p:cNvPr>
          <p:cNvSpPr txBox="1"/>
          <p:nvPr/>
        </p:nvSpPr>
        <p:spPr>
          <a:xfrm>
            <a:off x="1547664" y="1844824"/>
            <a:ext cx="19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dirty="0"/>
              <a:t>phet.colorado.edu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44EDE4-E224-44E6-890B-84349CC99BE1}"/>
              </a:ext>
            </a:extLst>
          </p:cNvPr>
          <p:cNvSpPr txBox="1"/>
          <p:nvPr/>
        </p:nvSpPr>
        <p:spPr>
          <a:xfrm>
            <a:off x="5940152" y="4005064"/>
            <a:ext cx="154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dirty="0"/>
              <a:t>tinkercad.com</a:t>
            </a:r>
          </a:p>
        </p:txBody>
      </p:sp>
    </p:spTree>
    <p:extLst>
      <p:ext uri="{BB962C8B-B14F-4D97-AF65-F5344CB8AC3E}">
        <p14:creationId xmlns:p14="http://schemas.microsoft.com/office/powerpoint/2010/main" val="1915724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148</Words>
  <Application>Microsoft Office PowerPoint</Application>
  <PresentationFormat>Presentazione su schermo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Tema di Office</vt:lpstr>
      <vt:lpstr>Opzione Attività Tecniche</vt:lpstr>
      <vt:lpstr>Obiettivi</vt:lpstr>
      <vt:lpstr>Strumenti utilizzati</vt:lpstr>
      <vt:lpstr>Presentazione standard di PowerPoint</vt:lpstr>
      <vt:lpstr>Disegno circuiti</vt:lpstr>
      <vt:lpstr>Pratica</vt:lpstr>
      <vt:lpstr>Teoria</vt:lpstr>
      <vt:lpstr>Teoria</vt:lpstr>
      <vt:lpstr>Simulazioni</vt:lpstr>
      <vt:lpstr>Primi semplici approcci alla programmazione</vt:lpstr>
      <vt:lpstr>Esempi pratici: comprendere le caratteristiche degli oggetti di uso quotidiano</vt:lpstr>
      <vt:lpstr>Esempi pratici: comprendere uno schema elettrico (abitazione)</vt:lpstr>
      <vt:lpstr>A chi interessa?</vt:lpstr>
    </vt:vector>
  </TitlesOfParts>
  <Company>Scuole Cantone Ticino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Athos Borioli</dc:creator>
  <cp:lastModifiedBy>Silvia Righetti</cp:lastModifiedBy>
  <cp:revision>11</cp:revision>
  <dcterms:created xsi:type="dcterms:W3CDTF">2019-03-29T09:02:02Z</dcterms:created>
  <dcterms:modified xsi:type="dcterms:W3CDTF">2023-03-26T12:59:53Z</dcterms:modified>
</cp:coreProperties>
</file>