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8" r:id="rId3"/>
    <p:sldId id="263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FEC"/>
    <a:srgbClr val="257BE3"/>
    <a:srgbClr val="48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7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39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9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80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63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6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8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6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0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8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49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62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9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8BF904C-87FA-4BCC-8BA3-B5164A9BA4C1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FBEDBB8-7D58-42ED-8955-774B6151F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356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6F74A-B956-416B-BBC7-BAC9E07F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OPZIONE DI ROBOTICA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2BA154-D124-4CE4-9DA6-56852E777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12" y="2166361"/>
            <a:ext cx="6102016" cy="2716031"/>
          </a:xfrm>
        </p:spPr>
      </p:pic>
    </p:spTree>
    <p:extLst>
      <p:ext uri="{BB962C8B-B14F-4D97-AF65-F5344CB8AC3E}">
        <p14:creationId xmlns:p14="http://schemas.microsoft.com/office/powerpoint/2010/main" val="352788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06753-0BD7-47BF-92B3-21028BDC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146"/>
          </a:xfrm>
        </p:spPr>
        <p:txBody>
          <a:bodyPr>
            <a:normAutofit/>
          </a:bodyPr>
          <a:lstStyle/>
          <a:p>
            <a:r>
              <a:rPr lang="it-CH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Perché scegliere la ROBOTICA?</a:t>
            </a:r>
            <a:endParaRPr lang="it-IT" sz="4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8D76FB-D7A9-4DD6-89F1-E0B63CC3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32"/>
            <a:ext cx="9344439" cy="4752193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Durante l’opzione di robotica avrai modo di:</a:t>
            </a:r>
            <a:endParaRPr lang="it-CH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avvicinarti al mondo della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programmazione</a:t>
            </a: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con il </a:t>
            </a:r>
            <a:r>
              <a:rPr lang="it-CH" b="1" dirty="0">
                <a:solidFill>
                  <a:schemeClr val="tx1"/>
                </a:solidFill>
                <a:latin typeface="Trebuchet MS" panose="020B0603020202020204" pitchFamily="34" charset="0"/>
              </a:rPr>
              <a:t>robottino lego EV3, la programmazione con la piattaforma scratch e il processore </a:t>
            </a:r>
            <a:r>
              <a:rPr lang="it-CH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microbit</a:t>
            </a:r>
            <a:endParaRPr lang="it-CH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collaborare</a:t>
            </a:r>
            <a:r>
              <a:rPr lang="it-CH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con i tuoi compagni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essere creativa/o e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trovare</a:t>
            </a: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idee ingegnose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per risolvere piccole e grandi sfide</a:t>
            </a:r>
            <a:endParaRPr lang="it-CH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sviluppare un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senso critico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900C1C1-6A90-42D0-988F-DEA84F26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5178476"/>
            <a:ext cx="1071621" cy="113115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BB4601B-2377-4CE1-8C36-DA344D42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69627" y="3854976"/>
            <a:ext cx="1749681" cy="103284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49FFF9DC-D5F4-4BCA-A31B-E2360E5D8C00}"/>
              </a:ext>
            </a:extLst>
          </p:cNvPr>
          <p:cNvGrpSpPr/>
          <p:nvPr/>
        </p:nvGrpSpPr>
        <p:grpSpPr>
          <a:xfrm>
            <a:off x="8821017" y="1425367"/>
            <a:ext cx="2723244" cy="1591855"/>
            <a:chOff x="8668656" y="1187975"/>
            <a:chExt cx="2723244" cy="159185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F78158A1-BDAA-4E44-8D3C-78789E29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8656" y="1187975"/>
              <a:ext cx="1513983" cy="1061237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1937628-8969-4BF4-84BA-2DA59A946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8142" y="1718593"/>
              <a:ext cx="1393758" cy="1061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1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06753-0BD7-47BF-92B3-21028BDC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146"/>
          </a:xfrm>
        </p:spPr>
        <p:txBody>
          <a:bodyPr>
            <a:noAutofit/>
          </a:bodyPr>
          <a:lstStyle/>
          <a:p>
            <a:r>
              <a:rPr lang="it-CH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Programmare sviluppa il pensiero computazionale</a:t>
            </a:r>
            <a:endParaRPr lang="it-IT" sz="32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8D76FB-D7A9-4DD6-89F1-E0B63CC3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258" y="1696308"/>
            <a:ext cx="8691563" cy="457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È un modo per affrontare le sfide complesse a piccoli passi! </a:t>
            </a:r>
          </a:p>
          <a:p>
            <a:pPr marL="0" indent="0">
              <a:buNone/>
            </a:pPr>
            <a:endParaRPr lang="it-CH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CH" sz="2400" dirty="0">
                <a:latin typeface="Trebuchet MS" panose="020B0603020202020204" pitchFamily="34" charset="0"/>
              </a:rPr>
              <a:t>	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Scomporre</a:t>
            </a:r>
            <a:r>
              <a:rPr lang="it-CH" sz="2400" dirty="0">
                <a:latin typeface="Trebuchet MS" panose="020B0603020202020204" pitchFamily="34" charset="0"/>
              </a:rPr>
              <a:t>			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Schematizzare</a:t>
            </a:r>
            <a:r>
              <a:rPr lang="it-CH" sz="2400" dirty="0">
                <a:latin typeface="Trebuchet MS" panose="020B0603020202020204" pitchFamily="34" charset="0"/>
              </a:rPr>
              <a:t>		    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Progettare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it-CH" sz="2000" b="1" dirty="0">
              <a:latin typeface="Trebuchet MS" panose="020B0603020202020204" pitchFamily="34" charset="0"/>
            </a:endParaRPr>
          </a:p>
          <a:p>
            <a:pPr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CH" b="1" dirty="0">
                <a:solidFill>
                  <a:schemeClr val="tx1"/>
                </a:solidFill>
                <a:latin typeface="Trebuchet MS" panose="020B0603020202020204" pitchFamily="34" charset="0"/>
              </a:rPr>
              <a:t>L’opzione robotica aiuta a sviluppare le tue conoscenze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CH" b="1" dirty="0">
                <a:solidFill>
                  <a:schemeClr val="tx1"/>
                </a:solidFill>
                <a:latin typeface="Trebuchet MS" panose="020B0603020202020204" pitchFamily="34" charset="0"/>
              </a:rPr>
              <a:t>	Informatiche e ad avvicinarsi al mondo dei computer</a:t>
            </a:r>
            <a:r>
              <a:rPr lang="it-CH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962172E-740F-4F8D-BEF6-B9B4C58A838C}"/>
              </a:ext>
            </a:extLst>
          </p:cNvPr>
          <p:cNvSpPr/>
          <p:nvPr/>
        </p:nvSpPr>
        <p:spPr>
          <a:xfrm>
            <a:off x="3697667" y="2821368"/>
            <a:ext cx="781878" cy="2683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7052DDF-3354-4DA1-B25A-B83D726909D3}"/>
              </a:ext>
            </a:extLst>
          </p:cNvPr>
          <p:cNvSpPr/>
          <p:nvPr/>
        </p:nvSpPr>
        <p:spPr>
          <a:xfrm>
            <a:off x="6930579" y="2843830"/>
            <a:ext cx="781878" cy="2683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CBB5BB-0E88-4AEE-9F77-067ED96C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496" y="4089789"/>
            <a:ext cx="2511909" cy="14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9FBF6E3-8F9F-4601-BA2E-46460EF5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6" y="432421"/>
            <a:ext cx="10515600" cy="925146"/>
          </a:xfrm>
        </p:spPr>
        <p:txBody>
          <a:bodyPr>
            <a:noAutofit/>
          </a:bodyPr>
          <a:lstStyle/>
          <a:p>
            <a:r>
              <a:rPr lang="it-CH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Cosa si fa concretamente durante l’opzione:</a:t>
            </a:r>
            <a:endParaRPr lang="it-IT" sz="32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8D76FB-D7A9-4DD6-89F1-E0B63CC3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9206" y="1620313"/>
            <a:ext cx="9653587" cy="4003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progettano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sfide condivise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imparano i trucchi di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base della programmazione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impara a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documentare il lavoro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svolto con la redazione di rapporti</a:t>
            </a:r>
            <a:endParaRPr lang="it-CH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si cercano delle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soluzioni realizzabili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con il robot EV3 e con il </a:t>
            </a:r>
            <a:r>
              <a:rPr lang="it-CH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microbit</a:t>
            </a:r>
            <a:endParaRPr lang="it-CH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realizzano dei semplici videogiochi</a:t>
            </a:r>
          </a:p>
          <a:p>
            <a:pPr marL="0" indent="0">
              <a:lnSpc>
                <a:spcPct val="200000"/>
              </a:lnSpc>
              <a:buNone/>
            </a:pPr>
            <a:endParaRPr lang="it-CH" sz="24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CH" sz="24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2F3523-3EDF-4703-89F6-4A07984CF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433" y="1459565"/>
            <a:ext cx="9298485" cy="4624711"/>
          </a:xfrm>
        </p:spPr>
        <p:txBody>
          <a:bodyPr>
            <a:normAutofit fontScale="92500"/>
          </a:bodyPr>
          <a:lstStyle/>
          <a:p>
            <a:endParaRPr lang="it-CH" sz="2400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È necessario avere </a:t>
            </a: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pazienza nella programmazione.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Bisogna </a:t>
            </a: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avere rispetto 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del materiale, soprattutto le componenti elettroniche.</a:t>
            </a:r>
            <a:endParaRPr lang="it-IT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Saper collaborare 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con il proprio compagno e con il resto del gruppo.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Affrontare le lezioni con </a:t>
            </a: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impegno e determinazione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6CABF1E-00C9-4073-8C62-77A3F3B9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Quali requisiti è necessario avere</a:t>
            </a:r>
          </a:p>
        </p:txBody>
      </p:sp>
    </p:spTree>
    <p:extLst>
      <p:ext uri="{BB962C8B-B14F-4D97-AF65-F5344CB8AC3E}">
        <p14:creationId xmlns:p14="http://schemas.microsoft.com/office/powerpoint/2010/main" val="2771478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545</TotalTime>
  <Words>205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Calisto MT</vt:lpstr>
      <vt:lpstr>Trebuchet MS</vt:lpstr>
      <vt:lpstr>Wingdings</vt:lpstr>
      <vt:lpstr>Wingdings 2</vt:lpstr>
      <vt:lpstr>Ardesia</vt:lpstr>
      <vt:lpstr>OPZIONE DI ROBOTICA</vt:lpstr>
      <vt:lpstr>Perché scegliere la ROBOTICA?</vt:lpstr>
      <vt:lpstr>Programmare sviluppa il pensiero computazionale</vt:lpstr>
      <vt:lpstr>Cosa si fa concretamente durante l’opzione:</vt:lpstr>
      <vt:lpstr>Quali requisiti è necessario avere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Mirco Moser</dc:creator>
  <cp:lastModifiedBy>Laura Banfi Moser</cp:lastModifiedBy>
  <cp:revision>49</cp:revision>
  <dcterms:created xsi:type="dcterms:W3CDTF">2018-02-24T14:25:05Z</dcterms:created>
  <dcterms:modified xsi:type="dcterms:W3CDTF">2023-03-27T11:32:37Z</dcterms:modified>
</cp:coreProperties>
</file>