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61" r:id="rId3"/>
    <p:sldId id="265" r:id="rId4"/>
    <p:sldId id="267" r:id="rId5"/>
    <p:sldId id="266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AE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B3DBF5-7AF5-2247-9288-0E8A0F633DDD}" v="215" dt="2025-03-24T06:10:02.7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22"/>
    <p:restoredTop sz="94624"/>
  </p:normalViewPr>
  <p:slideViewPr>
    <p:cSldViewPr snapToGrid="0">
      <p:cViewPr varScale="1">
        <p:scale>
          <a:sx n="63" d="100"/>
          <a:sy n="63" d="100"/>
        </p:scale>
        <p:origin x="920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68" d="100"/>
          <a:sy n="68" d="100"/>
        </p:scale>
        <p:origin x="2472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0EFE8C-CB56-1E4F-8392-222F433031DD}" type="datetimeFigureOut">
              <a:rPr lang="it-IT" smtClean="0"/>
              <a:t>24/03/2025</a:t>
            </a:fld>
            <a:endParaRPr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7839F1-35AD-C441-AC18-25E89773624A}" type="slidenum">
              <a:rPr lang="it-IT" smtClean="0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95745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7839F1-35AD-C441-AC18-25E89773624A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6558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1B2F0D-7440-5956-0EE2-98868931ED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C1197F0-F276-8F5A-C03F-B1C5375FD6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21CF491-EDD1-5C0C-5B69-355596CF7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4162D-53A8-FD4A-AE9C-BBC8E34F8C1E}" type="datetimeFigureOut">
              <a:rPr lang="it-IT" smtClean="0"/>
              <a:t>24/03/2025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343A465-8998-7F3A-8DEF-545C48F87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5C959B0-B2D7-C8E3-9BDD-4C773EACB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93C7-BDAF-B94F-AFA3-3E5357FAD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9567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3B86DE-4F49-32EE-7E63-2A1B09FEE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789E6F6-6254-1B2A-1B5D-53F977F1C9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B85419C-6CC7-FF11-B504-27ED78655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4162D-53A8-FD4A-AE9C-BBC8E34F8C1E}" type="datetimeFigureOut">
              <a:rPr lang="it-IT" smtClean="0"/>
              <a:t>24/03/2025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FE5795B-073D-3D13-A698-D737629C6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3A4F4C7-97A8-74A0-3BF9-2B630EF8C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93C7-BDAF-B94F-AFA3-3E5357FAD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842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E48BE2B0-B039-A281-8E31-DAC06579D0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637908F-CA5E-750E-56A6-A0B0D0EACE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7FF4DF2-CFF8-6BD0-5C23-E7C1238EA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4162D-53A8-FD4A-AE9C-BBC8E34F8C1E}" type="datetimeFigureOut">
              <a:rPr lang="it-IT" smtClean="0"/>
              <a:t>24/03/2025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603B9CD-607F-C908-CCB1-81247A6A8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C32D4CE-B84C-31FC-2D08-50C8960C5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93C7-BDAF-B94F-AFA3-3E5357FAD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8511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ADC505-1C7E-5DF1-D05E-5130BC080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92C6688-B0D2-761F-DF6F-1DC2E6FB61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40431B5-7710-1238-EB80-146186637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4162D-53A8-FD4A-AE9C-BBC8E34F8C1E}" type="datetimeFigureOut">
              <a:rPr lang="it-IT" smtClean="0"/>
              <a:t>24/03/2025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3FC410E-17D6-9FC1-99C6-B56E79664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9240ABD-5F9E-9218-FA17-EDF5B3ED8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93C7-BDAF-B94F-AFA3-3E5357FAD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8382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BE8244D-284D-0CBA-A4F5-FD8146418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3ACF29C-2C36-97E6-D464-C8992DEE41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9268341-72B5-15D1-7611-2E24C0B49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4162D-53A8-FD4A-AE9C-BBC8E34F8C1E}" type="datetimeFigureOut">
              <a:rPr lang="it-IT" smtClean="0"/>
              <a:t>24/03/2025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07C3176-C86E-4944-1A03-DD11F1956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A481232-BA68-5AD6-E247-7F46FDC6A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93C7-BDAF-B94F-AFA3-3E5357FAD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6302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3B45F71-D01F-2A32-58A9-85CCF3DA3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E48E294-0106-1926-7E70-8EDBFCFAB7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6A1EF0F-20AC-54AF-5C16-72FC2BD65F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5A924CC-336B-DAB9-760B-BDBDB1DB1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4162D-53A8-FD4A-AE9C-BBC8E34F8C1E}" type="datetimeFigureOut">
              <a:rPr lang="it-IT" smtClean="0"/>
              <a:t>24/03/2025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DFCA4F6-3B6D-A067-93E5-8BF835BE1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D140B31-CAA5-8269-2D50-AF872CDDB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93C7-BDAF-B94F-AFA3-3E5357FAD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1189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4177D61-D2EF-90FC-B2A4-0F53D06E1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6D53E53-AE04-5EA1-7A1D-76161B9404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AEBBB95-500C-D44E-8174-FC78DA0ED8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95CE197D-92F4-B5BF-BA19-107CFF04D1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DFB53ECC-1D07-7B9B-64F4-A9F754A617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69E3C30-6751-64C3-C5D7-786BDB150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4162D-53A8-FD4A-AE9C-BBC8E34F8C1E}" type="datetimeFigureOut">
              <a:rPr lang="it-IT" smtClean="0"/>
              <a:t>24/03/2025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11D007E-2D5E-64BB-C6AE-A9F572688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EC35DE4-4688-CE63-FA07-F11875A77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93C7-BDAF-B94F-AFA3-3E5357FAD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0808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4C94BE-F7C5-CFBA-8AE7-2528C9BB9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9A59351-3D6D-8F33-77E7-3A79A6221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4162D-53A8-FD4A-AE9C-BBC8E34F8C1E}" type="datetimeFigureOut">
              <a:rPr lang="it-IT" smtClean="0"/>
              <a:t>24/03/2025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CCFF5DB-24EF-65F0-4231-F67C25849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590E392-1BA1-C4E0-47B7-948D63285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93C7-BDAF-B94F-AFA3-3E5357FAD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7656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F231091-C7FE-DCF2-2177-1A95FC1BA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4162D-53A8-FD4A-AE9C-BBC8E34F8C1E}" type="datetimeFigureOut">
              <a:rPr lang="it-IT" smtClean="0"/>
              <a:t>24/03/2025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6DB6C8B7-64DC-365D-2B0E-D1E38E7BC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4FC2D57-A330-C625-C6AC-98D07B3B1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93C7-BDAF-B94F-AFA3-3E5357FAD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7605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CB6395-1266-7DA4-72E4-4DDBE2219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92B5E77-E7AC-E0EA-9BB7-C7A06CEDB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7998BBA-2D1C-D5DD-B626-E91DB308DB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5B72437-F997-5C0E-ECBA-8DDA23706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4162D-53A8-FD4A-AE9C-BBC8E34F8C1E}" type="datetimeFigureOut">
              <a:rPr lang="it-IT" smtClean="0"/>
              <a:t>24/03/2025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02F143F-CC24-B092-BAA6-450ADA990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5947FE2-E6B6-4E35-BB2F-AE4752402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93C7-BDAF-B94F-AFA3-3E5357FAD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036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5817CB-A751-4554-6B6C-27F7C0C4E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9BFF975-5F10-E532-B421-84798F6F56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A69305D-1C9F-1362-410C-C3A01F039A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5DA14E8-5885-5880-5629-46290D483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4162D-53A8-FD4A-AE9C-BBC8E34F8C1E}" type="datetimeFigureOut">
              <a:rPr lang="it-IT" smtClean="0"/>
              <a:t>24/03/2025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C637AE8-54E3-0313-C6F1-0AF11855D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0389423-7C6C-6F5B-455A-F0D31680F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93C7-BDAF-B94F-AFA3-3E5357FAD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5395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A48FA622-49B4-0D99-3C94-B1A9109F4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1EA180D-71F0-12A7-868C-B203FB370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5E3A518-401D-17CB-7CDC-80B513880C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4162D-53A8-FD4A-AE9C-BBC8E34F8C1E}" type="datetimeFigureOut">
              <a:rPr lang="it-IT" smtClean="0"/>
              <a:t>24/03/2025</a:t>
            </a:fld>
            <a:endParaRPr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910E2B5-E62F-786C-1ED9-136C959763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1DF8B15-58AA-86B7-EC90-1198F0988A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A93C7-BDAF-B94F-AFA3-3E5357FAD234}" type="slidenum">
              <a:rPr lang="it-IT" smtClean="0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12411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063429-00BF-86AB-2010-87B8F4A4A8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8FCAF8E-624A-9888-3F94-EAFD942B6D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ADA12619-91EF-32C2-A19A-EDEA8CABF2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0963"/>
            <a:ext cx="12192000" cy="6858000"/>
          </a:xfrm>
          <a:prstGeom prst="rect">
            <a:avLst/>
          </a:prstGeom>
        </p:spPr>
      </p:pic>
      <p:sp>
        <p:nvSpPr>
          <p:cNvPr id="5" name="Rettangolo 4">
            <a:extLst>
              <a:ext uri="{FF2B5EF4-FFF2-40B4-BE49-F238E27FC236}">
                <a16:creationId xmlns:a16="http://schemas.microsoft.com/office/drawing/2014/main" id="{06A7512A-EFA5-61CD-F283-F3D337E10418}"/>
              </a:ext>
            </a:extLst>
          </p:cNvPr>
          <p:cNvSpPr/>
          <p:nvPr/>
        </p:nvSpPr>
        <p:spPr>
          <a:xfrm>
            <a:off x="423333" y="220139"/>
            <a:ext cx="1354667" cy="6942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1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43A01F55-DD34-29D3-BB03-C2BD4CA68605}"/>
              </a:ext>
            </a:extLst>
          </p:cNvPr>
          <p:cNvSpPr/>
          <p:nvPr/>
        </p:nvSpPr>
        <p:spPr>
          <a:xfrm>
            <a:off x="2624674" y="4741339"/>
            <a:ext cx="6925733" cy="2116667"/>
          </a:xfrm>
          <a:prstGeom prst="rect">
            <a:avLst/>
          </a:prstGeom>
          <a:solidFill>
            <a:srgbClr val="F4AE5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1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5B9EF16-9773-B85F-49B5-7974377C48C4}"/>
              </a:ext>
            </a:extLst>
          </p:cNvPr>
          <p:cNvSpPr txBox="1"/>
          <p:nvPr/>
        </p:nvSpPr>
        <p:spPr>
          <a:xfrm>
            <a:off x="1100666" y="5349875"/>
            <a:ext cx="97746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3600" dirty="0">
                <a:latin typeface="OpenDyslexic" pitchFamily="2" charset="77"/>
                <a:cs typeface="Arial" panose="020B0604020202020204" pitchFamily="34" charset="0"/>
              </a:rPr>
              <a:t>OPZIONE CUCINA E ALIMENTAZIONE</a:t>
            </a:r>
          </a:p>
          <a:p>
            <a:endParaRPr lang="fr-CH" dirty="0">
              <a:latin typeface="OpenDyslexic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46398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35">
            <a:extLst>
              <a:ext uri="{FF2B5EF4-FFF2-40B4-BE49-F238E27FC236}">
                <a16:creationId xmlns:a16="http://schemas.microsoft.com/office/drawing/2014/main" id="{7B831B6F-405A-4B47-B9BB-5CA88F2858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F62E10CB-3F1A-10D3-CBAF-1E888FE728E9}"/>
              </a:ext>
            </a:extLst>
          </p:cNvPr>
          <p:cNvSpPr txBox="1"/>
          <p:nvPr/>
        </p:nvSpPr>
        <p:spPr>
          <a:xfrm>
            <a:off x="6739128" y="638089"/>
            <a:ext cx="4818888" cy="147680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COSA?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41826345-46C7-DAF6-64B9-1D27F922148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9452"/>
          <a:stretch/>
        </p:blipFill>
        <p:spPr>
          <a:xfrm>
            <a:off x="630936" y="1893665"/>
            <a:ext cx="5458968" cy="2166271"/>
          </a:xfrm>
          <a:prstGeom prst="rect">
            <a:avLst/>
          </a:prstGeom>
          <a:ln>
            <a:noFill/>
          </a:ln>
        </p:spPr>
      </p:pic>
      <p:sp>
        <p:nvSpPr>
          <p:cNvPr id="51" name="sketch line">
            <a:extLst>
              <a:ext uri="{FF2B5EF4-FFF2-40B4-BE49-F238E27FC236}">
                <a16:creationId xmlns:a16="http://schemas.microsoft.com/office/drawing/2014/main" id="{953EE71A-6488-4203-A7C4-77102FD0DC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3912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131E99E-BC63-63CE-6DA7-0C887A9A33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02098" y="2555748"/>
            <a:ext cx="5816633" cy="3659927"/>
          </a:xfrm>
        </p:spPr>
        <p:txBody>
          <a:bodyPr vert="horz" lIns="91440" tIns="45720" rIns="91440" bIns="45720" rtlCol="0" anchor="t">
            <a:normAutofit/>
          </a:bodyPr>
          <a:lstStyle/>
          <a:p>
            <a:pPr defTabSz="914400"/>
            <a:br>
              <a:rPr lang="en-US" sz="1400" dirty="0"/>
            </a:br>
            <a:br>
              <a:rPr lang="en-US" sz="1400" dirty="0"/>
            </a:br>
            <a:b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51AF68E2-57AF-189F-FC2C-10E12CE78D6A}"/>
              </a:ext>
            </a:extLst>
          </p:cNvPr>
          <p:cNvSpPr txBox="1"/>
          <p:nvPr/>
        </p:nvSpPr>
        <p:spPr>
          <a:xfrm>
            <a:off x="757238" y="2000250"/>
            <a:ext cx="75723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41C05C1-951A-79AD-11B1-B8319AA7EB48}"/>
              </a:ext>
            </a:extLst>
          </p:cNvPr>
          <p:cNvSpPr txBox="1"/>
          <p:nvPr/>
        </p:nvSpPr>
        <p:spPr>
          <a:xfrm>
            <a:off x="6102097" y="2649134"/>
            <a:ext cx="58288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SI ESEGUE UNA SOLA PREPARAZIONE A LEZIONE </a:t>
            </a:r>
            <a:endParaRPr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4632FB2F-43B7-5B94-ACE4-65E82EA5BD90}"/>
              </a:ext>
            </a:extLst>
          </p:cNvPr>
          <p:cNvSpPr txBox="1"/>
          <p:nvPr/>
        </p:nvSpPr>
        <p:spPr>
          <a:xfrm>
            <a:off x="6102098" y="3226519"/>
            <a:ext cx="5595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SI PREPARANO RICETTE SIA DOLCI CHE SALATE</a:t>
            </a:r>
            <a:endParaRPr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04471EDC-4001-FDD6-4F99-52AEDEF1E8A8}"/>
              </a:ext>
            </a:extLst>
          </p:cNvPr>
          <p:cNvSpPr txBox="1"/>
          <p:nvPr/>
        </p:nvSpPr>
        <p:spPr>
          <a:xfrm>
            <a:off x="6089903" y="3828370"/>
            <a:ext cx="55959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CIÒ CHE SI PREPARA SI MANGIA A LEZIONE O SI PORTA  A CASA</a:t>
            </a:r>
            <a:endParaRPr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C0FF5463-E665-4742-EB85-8463AF829DAD}"/>
              </a:ext>
            </a:extLst>
          </p:cNvPr>
          <p:cNvSpPr txBox="1"/>
          <p:nvPr/>
        </p:nvSpPr>
        <p:spPr>
          <a:xfrm>
            <a:off x="6102097" y="4655652"/>
            <a:ext cx="59707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POSSIBILITÀ DI SEGUIRE UNO O PIÙ TEMI DURANTE L’ANNO (CUCINA DEL MONDO, LA STORIA DEL CIBO, LE TECNICHE DI BASE,…) </a:t>
            </a:r>
          </a:p>
          <a:p>
            <a:endParaRPr dirty="0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D36FCC0C-10B0-A059-E5D4-85BB5128D03C}"/>
              </a:ext>
            </a:extLst>
          </p:cNvPr>
          <p:cNvSpPr txBox="1"/>
          <p:nvPr/>
        </p:nvSpPr>
        <p:spPr>
          <a:xfrm>
            <a:off x="6089903" y="5697122"/>
            <a:ext cx="55959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POSSIBILITÀ DI PORTARE RICETTE DA CASA O DI PROPORRE TEMATICHE DI INTERESSE COMUNE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64596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F62E10CB-3F1A-10D3-CBAF-1E888FE728E9}"/>
              </a:ext>
            </a:extLst>
          </p:cNvPr>
          <p:cNvSpPr txBox="1"/>
          <p:nvPr/>
        </p:nvSpPr>
        <p:spPr>
          <a:xfrm>
            <a:off x="630936" y="639520"/>
            <a:ext cx="3429000" cy="17190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COME?</a:t>
            </a:r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131E99E-BC63-63CE-6DA7-0C887A9A33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5718" y="2822633"/>
            <a:ext cx="4398578" cy="3410712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 defTabSz="914400">
              <a:buFont typeface="Arial" panose="020B0604020202020204" pitchFamily="34" charset="0"/>
              <a:buChar char="•"/>
            </a:pPr>
            <a:endParaRPr lang="en-US" sz="1500" dirty="0"/>
          </a:p>
          <a:p>
            <a:pPr defTabSz="914400"/>
            <a:br>
              <a:rPr lang="en-US" sz="1900" dirty="0"/>
            </a:br>
            <a:br>
              <a:rPr lang="en-US" sz="1900" dirty="0"/>
            </a:br>
            <a:br>
              <a:rPr lang="en-US" sz="1900" dirty="0"/>
            </a:br>
            <a:br>
              <a:rPr lang="en-US" sz="1900" dirty="0"/>
            </a:br>
            <a:br>
              <a:rPr lang="en-US" sz="1900" dirty="0"/>
            </a:br>
            <a:endParaRPr lang="en-US" sz="1900" dirty="0"/>
          </a:p>
          <a:p>
            <a:pPr defTabSz="914400"/>
            <a:endParaRPr lang="en-US" sz="1900" dirty="0"/>
          </a:p>
          <a:p>
            <a:pPr defTabSz="914400"/>
            <a:br>
              <a:rPr lang="en-US" sz="1500" dirty="0"/>
            </a:br>
            <a:endParaRPr lang="en-US" sz="1500" dirty="0"/>
          </a:p>
        </p:txBody>
      </p:sp>
      <p:pic>
        <p:nvPicPr>
          <p:cNvPr id="5" name="Immagine 4" descr="Immagine che contiene testo, clipart, design, illustrazione&#10;&#10;Descrizione generata automaticamente">
            <a:extLst>
              <a:ext uri="{FF2B5EF4-FFF2-40B4-BE49-F238E27FC236}">
                <a16:creationId xmlns:a16="http://schemas.microsoft.com/office/drawing/2014/main" id="{41826345-46C7-DAF6-64B9-1D27F922148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7241"/>
          <a:stretch/>
        </p:blipFill>
        <p:spPr>
          <a:xfrm>
            <a:off x="4654296" y="1487329"/>
            <a:ext cx="6903720" cy="2825496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A5044700-7D9C-3107-89B0-0F5FB21BEA74}"/>
              </a:ext>
            </a:extLst>
          </p:cNvPr>
          <p:cNvSpPr txBox="1"/>
          <p:nvPr/>
        </p:nvSpPr>
        <p:spPr>
          <a:xfrm>
            <a:off x="4855779" y="1639614"/>
            <a:ext cx="89863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D96D3158-EB28-5C9A-9BFE-0C942037508E}"/>
              </a:ext>
            </a:extLst>
          </p:cNvPr>
          <p:cNvSpPr txBox="1"/>
          <p:nvPr/>
        </p:nvSpPr>
        <p:spPr>
          <a:xfrm>
            <a:off x="283779" y="4712423"/>
            <a:ext cx="6408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SI LAVORA A GRUPPI DI TRE O QUATTRO ALLIEVI DI CLASSI DIVERSE</a:t>
            </a:r>
            <a:endParaRPr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8833382B-03B1-0A03-B23F-901CFE359923}"/>
              </a:ext>
            </a:extLst>
          </p:cNvPr>
          <p:cNvSpPr txBox="1"/>
          <p:nvPr/>
        </p:nvSpPr>
        <p:spPr>
          <a:xfrm>
            <a:off x="283779" y="2863904"/>
            <a:ext cx="54706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 ORE DI LEZIONE A SETTIMANA TUTTO L’ANNO</a:t>
            </a:r>
            <a:br>
              <a:rPr lang="en-US" dirty="0"/>
            </a:br>
            <a:endParaRPr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25EF4A85-A41C-8AF6-757C-67B3795953E4}"/>
              </a:ext>
            </a:extLst>
          </p:cNvPr>
          <p:cNvSpPr txBox="1"/>
          <p:nvPr/>
        </p:nvSpPr>
        <p:spPr>
          <a:xfrm>
            <a:off x="283779" y="3726864"/>
            <a:ext cx="5470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MOLTO LAVORO PRATICO</a:t>
            </a:r>
            <a:endParaRPr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E51E35BA-5341-AF46-5376-23BF32AC73AD}"/>
              </a:ext>
            </a:extLst>
          </p:cNvPr>
          <p:cNvSpPr txBox="1"/>
          <p:nvPr/>
        </p:nvSpPr>
        <p:spPr>
          <a:xfrm>
            <a:off x="283779" y="5702308"/>
            <a:ext cx="54706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SI MIGLIORANO LE TECNICHE ACQUISITE IN TERZA</a:t>
            </a:r>
            <a:br>
              <a:rPr lang="en-US" b="1" dirty="0"/>
            </a:b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76096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7B831B6F-405A-4B47-B9BB-5CA88F2858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F62E10CB-3F1A-10D3-CBAF-1E888FE728E9}"/>
              </a:ext>
            </a:extLst>
          </p:cNvPr>
          <p:cNvSpPr txBox="1"/>
          <p:nvPr/>
        </p:nvSpPr>
        <p:spPr>
          <a:xfrm>
            <a:off x="6739128" y="638089"/>
            <a:ext cx="4818888" cy="147680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RICHIESTE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41826345-46C7-DAF6-64B9-1D27F922148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8406"/>
          <a:stretch/>
        </p:blipFill>
        <p:spPr>
          <a:xfrm>
            <a:off x="630936" y="1893665"/>
            <a:ext cx="5458968" cy="2198433"/>
          </a:xfrm>
          <a:prstGeom prst="rect">
            <a:avLst/>
          </a:prstGeom>
        </p:spPr>
      </p:pic>
      <p:sp>
        <p:nvSpPr>
          <p:cNvPr id="13" name="sketch line">
            <a:extLst>
              <a:ext uri="{FF2B5EF4-FFF2-40B4-BE49-F238E27FC236}">
                <a16:creationId xmlns:a16="http://schemas.microsoft.com/office/drawing/2014/main" id="{953EE71A-6488-4203-A7C4-77102FD0DC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3912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E3BE8643-8137-CB57-F5A1-891D8C57370D}"/>
              </a:ext>
            </a:extLst>
          </p:cNvPr>
          <p:cNvSpPr txBox="1"/>
          <p:nvPr/>
        </p:nvSpPr>
        <p:spPr>
          <a:xfrm>
            <a:off x="630936" y="1893665"/>
            <a:ext cx="914085" cy="47920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24133C44-7990-466E-A7FD-B15A80AB48EC}"/>
              </a:ext>
            </a:extLst>
          </p:cNvPr>
          <p:cNvSpPr txBox="1"/>
          <p:nvPr/>
        </p:nvSpPr>
        <p:spPr>
          <a:xfrm>
            <a:off x="6739128" y="2538248"/>
            <a:ext cx="4818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IMPEGNO</a:t>
            </a:r>
            <a:endParaRPr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60FB36F-9C76-030A-A195-3349BF3EBECA}"/>
              </a:ext>
            </a:extLst>
          </p:cNvPr>
          <p:cNvSpPr txBox="1"/>
          <p:nvPr/>
        </p:nvSpPr>
        <p:spPr>
          <a:xfrm>
            <a:off x="6739128" y="3330938"/>
            <a:ext cx="48188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COLLABORAZIONE  (ANCHE CON COMPAGNI DI ALTRE CLASSI)</a:t>
            </a:r>
            <a:br>
              <a:rPr lang="en-US" dirty="0"/>
            </a:br>
            <a:endParaRPr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FC6FF91B-0EFB-06AA-89E0-D9103D2B13A1}"/>
              </a:ext>
            </a:extLst>
          </p:cNvPr>
          <p:cNvSpPr txBox="1"/>
          <p:nvPr/>
        </p:nvSpPr>
        <p:spPr>
          <a:xfrm>
            <a:off x="6739128" y="4319539"/>
            <a:ext cx="4818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AUTONOMIA E ORGANIZZAZIONE</a:t>
            </a:r>
            <a:endParaRPr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FEEE23E9-6EC1-7B51-AF71-B433BEF4B4F8}"/>
              </a:ext>
            </a:extLst>
          </p:cNvPr>
          <p:cNvSpPr txBox="1"/>
          <p:nvPr/>
        </p:nvSpPr>
        <p:spPr>
          <a:xfrm>
            <a:off x="6739128" y="4877167"/>
            <a:ext cx="51796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RISPETTO DELLE REGOLE DI IGIENE E SICUREZZA GIÀ IMPARATE IN TERZA</a:t>
            </a:r>
            <a:br>
              <a:rPr lang="en-US" dirty="0"/>
            </a:b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7256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F62E10CB-3F1A-10D3-CBAF-1E888FE728E9}"/>
              </a:ext>
            </a:extLst>
          </p:cNvPr>
          <p:cNvSpPr txBox="1"/>
          <p:nvPr/>
        </p:nvSpPr>
        <p:spPr>
          <a:xfrm>
            <a:off x="630936" y="639520"/>
            <a:ext cx="5832926" cy="17190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SCEGLI QUESTA OPZIONE SE</a:t>
            </a:r>
          </a:p>
        </p:txBody>
      </p:sp>
      <p:sp>
        <p:nvSpPr>
          <p:cNvPr id="30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131E99E-BC63-63CE-6DA7-0C887A9A33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79032" y="4472993"/>
            <a:ext cx="6195533" cy="3685662"/>
          </a:xfrm>
        </p:spPr>
        <p:txBody>
          <a:bodyPr vert="horz" lIns="91440" tIns="45720" rIns="91440" bIns="45720" rtlCol="0" anchor="t">
            <a:normAutofit/>
          </a:bodyPr>
          <a:lstStyle/>
          <a:p>
            <a:pPr defTabSz="914400"/>
            <a:endParaRPr lang="en-US" sz="1700" dirty="0"/>
          </a:p>
          <a:p>
            <a:pPr defTabSz="914400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magine 4" descr="Immagine che contiene testo, clipart, design, illustrazione&#10;&#10;Descrizione generata automaticamente">
            <a:extLst>
              <a:ext uri="{FF2B5EF4-FFF2-40B4-BE49-F238E27FC236}">
                <a16:creationId xmlns:a16="http://schemas.microsoft.com/office/drawing/2014/main" id="{41826345-46C7-DAF6-64B9-1D27F922148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8686"/>
          <a:stretch/>
        </p:blipFill>
        <p:spPr>
          <a:xfrm>
            <a:off x="7677806" y="1487329"/>
            <a:ext cx="3880209" cy="2769361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41A9E567-ECB6-7C51-EFD4-29BC78CCB13C}"/>
              </a:ext>
            </a:extLst>
          </p:cNvPr>
          <p:cNvSpPr txBox="1"/>
          <p:nvPr/>
        </p:nvSpPr>
        <p:spPr>
          <a:xfrm>
            <a:off x="7677806" y="1487329"/>
            <a:ext cx="725215" cy="53065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A803DC3F-3BFB-A3B5-3931-78559546531F}"/>
              </a:ext>
            </a:extLst>
          </p:cNvPr>
          <p:cNvSpPr txBox="1"/>
          <p:nvPr/>
        </p:nvSpPr>
        <p:spPr>
          <a:xfrm>
            <a:off x="520576" y="2825769"/>
            <a:ext cx="54527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SEI ORIENTATA/O VERSO UNA PROFESSIONE DEL SETTORE DELL’ALIMENTAZIONE</a:t>
            </a:r>
          </a:p>
          <a:p>
            <a:endParaRPr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0E530FB9-65F3-84C7-708F-9AB1EF9F515F}"/>
              </a:ext>
            </a:extLst>
          </p:cNvPr>
          <p:cNvSpPr txBox="1"/>
          <p:nvPr/>
        </p:nvSpPr>
        <p:spPr>
          <a:xfrm>
            <a:off x="520576" y="3777945"/>
            <a:ext cx="715723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TI PIACE CUCINARE, INVENTARE, SPERIMENTARE (E RIPULIRE UNA VOLTA TERMINATO IL LAVORO!)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A6EA23D4-9A39-432B-AC38-4CCD727D27D5}"/>
              </a:ext>
            </a:extLst>
          </p:cNvPr>
          <p:cNvSpPr txBox="1"/>
          <p:nvPr/>
        </p:nvSpPr>
        <p:spPr>
          <a:xfrm>
            <a:off x="478088" y="4762960"/>
            <a:ext cx="817013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 VUOI APPROFONDIRE TEMATICHE LEGATE AL CIBO E ALL'ALIMENTAZIONE  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6A368C9B-4822-37AF-F4B0-0CC39D825115}"/>
              </a:ext>
            </a:extLst>
          </p:cNvPr>
          <p:cNvSpPr txBox="1"/>
          <p:nvPr/>
        </p:nvSpPr>
        <p:spPr>
          <a:xfrm>
            <a:off x="481163" y="5572149"/>
            <a:ext cx="663728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IMPARARE TECNICHE PIÙ COMPLESSE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020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3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125</TotalTime>
  <Words>188</Words>
  <Application>Microsoft Office PowerPoint</Application>
  <PresentationFormat>Widescreen</PresentationFormat>
  <Paragraphs>31</Paragraphs>
  <Slides>5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OpenDyslexic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Leoni Ferrà Federica (DOCENTE)</dc:creator>
  <cp:lastModifiedBy>Dario Ciannamea</cp:lastModifiedBy>
  <cp:revision>3</cp:revision>
  <dcterms:created xsi:type="dcterms:W3CDTF">2025-03-18T15:50:28Z</dcterms:created>
  <dcterms:modified xsi:type="dcterms:W3CDTF">2025-03-24T08:15:10Z</dcterms:modified>
</cp:coreProperties>
</file>