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0" r:id="rId6"/>
    <p:sldId id="258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9B15123-03FE-4B00-A7B3-B6F124953A87}">
          <p14:sldIdLst>
            <p14:sldId id="256"/>
            <p14:sldId id="257"/>
            <p14:sldId id="264"/>
            <p14:sldId id="265"/>
            <p14:sldId id="260"/>
            <p14:sldId id="258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3FB0B-5D87-4A6C-9715-8BB7B284C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5825CE-570B-43CE-A7F8-FBD9BB553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EE2481-6477-42F6-A55B-C8B94ABA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064D31-DCA6-43D8-8142-940022D1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335974-2114-447B-BE22-7F6CF4B3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2810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88D86-89A2-4FFD-84DB-3689AA64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C5EF2-27B2-44AF-81C2-7E4B18A4C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DAD4A7-ADB3-4464-9944-1921AF90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E27CAD-DB39-4264-A912-956031F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D64907-BF04-48E3-95B1-7AC60549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0286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185794-2409-4758-8E95-DD49AA016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D67BD3-AEBE-491C-B6C2-3285FD06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94EA17-6CA6-4FAE-89C8-D3BC6768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5F1F5-86DC-4A6D-9BB9-2B9759B3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52E433-B706-493A-BB42-A506C9F5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637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A94C6-A8D4-4F94-BFBA-E28F7D5B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8A492-380C-40CA-BA81-0C0416740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71815B-B307-4F25-B99E-47A2C89A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885166-4E9B-46DF-8767-BC1CD737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06ACCE-397E-472E-9740-A30E33C6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7340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F7DE9-D1A0-4DE5-937F-A5409373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599758-4F9A-43E9-9B0D-B0EAE34B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923C7-09CF-41F9-9DDD-A4B4A6CD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F0F2C4-B024-4DF1-82E4-0D4A38D0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C8818-545E-4A38-A7C3-EC19DD19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9899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524DE-C858-4A0A-8253-58D98D09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15AB1-9821-4A38-9B83-67CE70876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4F71C7-9E2B-4382-84E8-563C30CE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935A6B-988D-4E2C-B01F-BC1A396A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EF307B-BD6C-4102-9926-32B518BB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B751A9-A710-4288-AA7E-92766EA0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5892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F6B61-9660-4C9B-9D46-63FA94E7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9D8426-9C9A-4D2D-A112-C8E01CF3C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AB09AC-39C6-4C66-A7F8-7395527E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5C1947-60B8-4719-B935-AAA60F91B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F488056-7ABB-45E4-998E-B8082B7BB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BA94B3-E0E0-48E7-AAB8-1C9A34EA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4BBF00-D1F1-4A82-8DF5-EE0484F4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9F9992-F41B-4040-BDD8-7E1D726B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0505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DFDB1-B420-4714-854A-90175207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94B2A6-C071-4E1F-B765-F8A6FD1E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CAEBAB-F0FB-458F-90BF-F8F0873F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1156A2-1E2B-4FD3-B114-BA6125D1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6361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0A9D75-5EFC-41FE-A55A-EB94ED5A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9B94AB-8619-4435-B98A-220451BE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B0CB45-DAFD-495B-820D-EA1C1BBF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224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E79B7-7551-4F57-9E94-D9AAAC15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4D4B7D-956F-4815-B8D7-BC9A5D68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CFB4E2-F9C0-47ED-9950-FD8F8DB99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DD8824-6708-4F23-AA3C-13B51086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2A0D87-FF43-4E8C-993F-64916C8D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C1373C-7403-407A-BFBE-91FBC625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3423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46E783-6B80-469C-8538-C25C8CE6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0B0E3E1-2E88-4C2D-B0DA-139100448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5BCF0C-F0F8-47FE-9696-31CC0230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220344-AC76-403B-AD66-3B15640C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B08D1B-5D66-446C-ABC9-775791B9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B55350-B2B7-401D-A2CD-834F1D9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708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EF65F7-EEFC-488D-9EDE-4FDB54DB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F9871E-5275-4123-B3EF-CC9BEA0F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300B46-B2A9-4F42-B0CA-D79C4A1B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CDBD-230E-48DF-B3DC-E566198A5A38}" type="datetimeFigureOut">
              <a:rPr lang="it-CH" smtClean="0"/>
              <a:t>29.03.2026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CA4851-519B-4319-AF44-A6A597202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41457-3F13-46E2-A3DE-B387BAA76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1262-D41B-4DF2-B024-F170D15DC14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578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rice, Informatica, Binario, Codice">
            <a:extLst>
              <a:ext uri="{FF2B5EF4-FFF2-40B4-BE49-F238E27FC236}">
                <a16:creationId xmlns:a16="http://schemas.microsoft.com/office/drawing/2014/main" id="{8972850A-115B-4010-AE05-D153B6B4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917" y="-1080862"/>
            <a:ext cx="13852129" cy="79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F04FA4D-3F85-494B-AE8D-9611E9894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596" y="21375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Tecniche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base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informatica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Perché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scegliere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questa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opzione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45380-E7A7-47BC-A27C-C5CB43F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8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noProof="0" dirty="0"/>
              <a:t>Ti sei mai chiesta/o cosa c’è «dietro» a una pagina web?</a:t>
            </a:r>
          </a:p>
          <a:p>
            <a:r>
              <a:rPr lang="it-IT" noProof="0" dirty="0"/>
              <a:t>Ti sei mai chiesta/o come fa il PC a ordinare le fotografie e i documenti per data o in ordine alfabetico?</a:t>
            </a:r>
          </a:p>
          <a:p>
            <a:r>
              <a:rPr lang="it-IT" noProof="0" dirty="0"/>
              <a:t>Sei interessata/o a studiare informatica o materie affini in futuro?</a:t>
            </a:r>
          </a:p>
          <a:p>
            <a:r>
              <a:rPr lang="it-IT" noProof="0" dirty="0"/>
              <a:t>Ti piace la logica?</a:t>
            </a:r>
          </a:p>
          <a:p>
            <a:r>
              <a:rPr lang="it-IT" noProof="0" dirty="0"/>
              <a:t>Ti incuriosisce sapere come funzionano alcuni programmi che si usano a scuola?</a:t>
            </a:r>
          </a:p>
          <a:p>
            <a:r>
              <a:rPr lang="it-IT" noProof="0" dirty="0"/>
              <a:t>Ti piace metterti in gioco?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noProof="0" dirty="0"/>
              <a:t>Allora questa potrebbe essere l’opzione giusta per te!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823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049" y="158091"/>
            <a:ext cx="10515600" cy="1325563"/>
          </a:xfrm>
        </p:spPr>
        <p:txBody>
          <a:bodyPr/>
          <a:lstStyle/>
          <a:p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Cosa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offre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questa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opzione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45380-E7A7-47BC-A27C-C5CB43F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86"/>
            <a:ext cx="10515600" cy="4351338"/>
          </a:xfrm>
        </p:spPr>
        <p:txBody>
          <a:bodyPr/>
          <a:lstStyle/>
          <a:p>
            <a:r>
              <a:rPr lang="it-IT" noProof="0" dirty="0"/>
              <a:t>Imparare a ragionare tramite gli algoritmi</a:t>
            </a:r>
          </a:p>
          <a:p>
            <a:pPr marL="261938" indent="0">
              <a:buNone/>
            </a:pPr>
            <a:r>
              <a:rPr lang="it-IT" noProof="0" dirty="0"/>
              <a:t>Per esempio: «Se a=6 allora scrivi «molto buono», se a=5 allora scrivi «buono»,…, se no scrivi «insufficiente»»</a:t>
            </a:r>
          </a:p>
          <a:p>
            <a:r>
              <a:rPr lang="it-IT" noProof="0" dirty="0"/>
              <a:t>Sviluppare le tue competenze logiche, creative, digitali e il tuo pensiero computazionale</a:t>
            </a:r>
          </a:p>
          <a:p>
            <a:r>
              <a:rPr lang="it-IT" noProof="0" dirty="0"/>
              <a:t>Imparare a scrivere in pseudocodice</a:t>
            </a:r>
          </a:p>
          <a:p>
            <a:r>
              <a:rPr lang="it-IT" noProof="0" dirty="0"/>
              <a:t>Affinare l’algoritmo «trial and </a:t>
            </a:r>
            <a:r>
              <a:rPr lang="it-IT" noProof="0" dirty="0" err="1"/>
              <a:t>error</a:t>
            </a:r>
            <a:r>
              <a:rPr lang="it-IT" noProof="0" dirty="0"/>
              <a:t>» (imparare tramite l’errore)</a:t>
            </a:r>
          </a:p>
          <a:p>
            <a:r>
              <a:rPr lang="it-IT" dirty="0"/>
              <a:t>Attività teoriche e pratiche</a:t>
            </a:r>
            <a:endParaRPr lang="it-IT" noProof="0" dirty="0"/>
          </a:p>
          <a:p>
            <a:r>
              <a:rPr lang="it-IT" noProof="0" dirty="0"/>
              <a:t>E tante altre cose!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6581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009BF-039F-AF61-CD51-C4DD7329E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94AD0B6C-4F9F-68DE-EF1C-46C8581E2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550CC6A-0FF3-2DDA-DD38-0E67A688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227102"/>
            <a:ext cx="11671539" cy="1325563"/>
          </a:xfrm>
        </p:spPr>
        <p:txBody>
          <a:bodyPr/>
          <a:lstStyle/>
          <a:p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Cosa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devi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sapere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prima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iscriverti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C6722-D572-88E9-D1AB-BD5DFFFF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86"/>
            <a:ext cx="10515600" cy="4751614"/>
          </a:xfrm>
        </p:spPr>
        <p:txBody>
          <a:bodyPr>
            <a:normAutofit/>
          </a:bodyPr>
          <a:lstStyle/>
          <a:p>
            <a:r>
              <a:rPr lang="it-CH" dirty="0"/>
              <a:t>Ti verrà richiesto di riflettere e partecipare attivamente alle discussioni sull’uso dell’informatica in generale (social, intelligenza artificiale, phishing, programmazione, tecnologia, ecc.)</a:t>
            </a:r>
          </a:p>
          <a:p>
            <a:r>
              <a:rPr lang="it-CH" dirty="0"/>
              <a:t>Nonostante non ci saranno vere e proprie verifiche, ci saranno compiti e attività da svolgere in classe che verranno valutati</a:t>
            </a:r>
          </a:p>
          <a:p>
            <a:r>
              <a:rPr lang="it-CH" dirty="0"/>
              <a:t>Deve esserti chiaro che non si verrà in aula per giocare o navigare sul web a piacimento </a:t>
            </a:r>
          </a:p>
          <a:p>
            <a:r>
              <a:rPr lang="it-CH" dirty="0"/>
              <a:t>Ti è richiesto impegno e tenacia nel provare e riprovare a svolgere le attività, ma vedrai che, quando riuscirai a far fare al programma ciò che volevi, proverai una grande soddisfazione!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80119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970"/>
            <a:ext cx="12251094" cy="1325563"/>
          </a:xfrm>
        </p:spPr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(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davanti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HTML</a:t>
            </a:r>
            <a:endParaRPr lang="it-CH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97EA72-5903-4FCF-B261-47A2FCF49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927" y="2515166"/>
            <a:ext cx="7086146" cy="39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3" y="147977"/>
            <a:ext cx="11671540" cy="1325563"/>
          </a:xfrm>
        </p:spPr>
        <p:txBody>
          <a:bodyPr/>
          <a:lstStyle/>
          <a:p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(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dietro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HTML</a:t>
            </a:r>
            <a:endParaRPr lang="it-CH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D5935CC-0D94-427D-B0DD-F000F0C9D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87" y="2920320"/>
            <a:ext cx="11596425" cy="28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3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37" y="147160"/>
            <a:ext cx="10515600" cy="1325563"/>
          </a:xfrm>
        </p:spPr>
        <p:txBody>
          <a:bodyPr/>
          <a:lstStyle/>
          <a:p>
            <a:pPr algn="ctr"/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b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esempio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uso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VBA)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VBA</a:t>
            </a:r>
            <a:endParaRPr lang="it-CH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AEA90F-D82A-41E8-900C-EFA8ACB0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59" y="2515166"/>
            <a:ext cx="9615881" cy="41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648" y="136524"/>
            <a:ext cx="9486031" cy="1325563"/>
          </a:xfrm>
        </p:spPr>
        <p:txBody>
          <a:bodyPr/>
          <a:lstStyle/>
          <a:p>
            <a:pPr algn="ctr"/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Linguaggi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programmazione</a:t>
            </a:r>
            <a:b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Esempio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uso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C++)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5B7C46-A742-433E-B07A-93C0E4A9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262" y="1681163"/>
            <a:ext cx="10813475" cy="823912"/>
          </a:xfrm>
        </p:spPr>
        <p:txBody>
          <a:bodyPr/>
          <a:lstStyle/>
          <a:p>
            <a:pPr algn="ctr"/>
            <a:r>
              <a:rPr lang="de-CH" dirty="0"/>
              <a:t>C++</a:t>
            </a:r>
            <a:endParaRPr lang="it-CH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3748D8-4BE7-495A-A69E-964ACB19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61" y="2943226"/>
            <a:ext cx="43338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7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rgbClr val="3DB42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rice, Informatica, Binario, Codice">
            <a:extLst>
              <a:ext uri="{FF2B5EF4-FFF2-40B4-BE49-F238E27FC236}">
                <a16:creationId xmlns:a16="http://schemas.microsoft.com/office/drawing/2014/main" id="{825239B2-422A-4547-AE5A-D942EF3E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94" y="-242741"/>
            <a:ext cx="12310188" cy="1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938C7B-487F-4FE9-8B77-2BB082DE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3" y="214710"/>
            <a:ext cx="10515600" cy="1325563"/>
          </a:xfrm>
        </p:spPr>
        <p:txBody>
          <a:bodyPr/>
          <a:lstStyle/>
          <a:p>
            <a:pPr algn="ctr"/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Strumenti</a:t>
            </a:r>
            <a:r>
              <a:rPr lang="de-CH" b="1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de-CH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lavoro</a:t>
            </a:r>
            <a:endParaRPr lang="it-CH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45380-E7A7-47BC-A27C-C5CB43F9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386"/>
            <a:ext cx="10515600" cy="4351338"/>
          </a:xfrm>
        </p:spPr>
        <p:txBody>
          <a:bodyPr/>
          <a:lstStyle/>
          <a:p>
            <a:r>
              <a:rPr lang="de-CH" dirty="0" err="1"/>
              <a:t>Moodle</a:t>
            </a:r>
            <a:endParaRPr lang="de-CH" dirty="0"/>
          </a:p>
          <a:p>
            <a:r>
              <a:rPr lang="de-CH" dirty="0"/>
              <a:t>Excel</a:t>
            </a:r>
          </a:p>
          <a:p>
            <a:r>
              <a:rPr lang="de-CH" dirty="0"/>
              <a:t>WordPad</a:t>
            </a:r>
          </a:p>
          <a:p>
            <a:r>
              <a:rPr lang="de-CH" dirty="0" err="1"/>
              <a:t>MicroBit</a:t>
            </a:r>
            <a:endParaRPr lang="de-CH" dirty="0"/>
          </a:p>
          <a:p>
            <a:r>
              <a:rPr lang="de-CH" dirty="0"/>
              <a:t>Scratch</a:t>
            </a:r>
          </a:p>
          <a:p>
            <a:r>
              <a:rPr lang="de-CH" dirty="0" err="1"/>
              <a:t>Altro</a:t>
            </a:r>
            <a:endParaRPr lang="de-CH" dirty="0"/>
          </a:p>
          <a:p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25DEA7-6AAB-449A-9562-B5A2574D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013" y="1931494"/>
            <a:ext cx="3286125" cy="2486025"/>
          </a:xfrm>
          <a:prstGeom prst="rect">
            <a:avLst/>
          </a:prstGeom>
        </p:spPr>
      </p:pic>
      <p:pic>
        <p:nvPicPr>
          <p:cNvPr id="2050" name="Picture 2" descr="Moodle | CERDD">
            <a:extLst>
              <a:ext uri="{FF2B5EF4-FFF2-40B4-BE49-F238E27FC236}">
                <a16:creationId xmlns:a16="http://schemas.microsoft.com/office/drawing/2014/main" id="{DC45F6A6-76FE-4A9B-BDF4-8014DFEE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994" y="5264945"/>
            <a:ext cx="42291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dPad - Easy To Learn - App su Google Play">
            <a:extLst>
              <a:ext uri="{FF2B5EF4-FFF2-40B4-BE49-F238E27FC236}">
                <a16:creationId xmlns:a16="http://schemas.microsoft.com/office/drawing/2014/main" id="{3EA63889-0827-454F-8400-8DD2BCA3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466" y="1671072"/>
            <a:ext cx="3465286" cy="34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e usare Excel - Osatech">
            <a:extLst>
              <a:ext uri="{FF2B5EF4-FFF2-40B4-BE49-F238E27FC236}">
                <a16:creationId xmlns:a16="http://schemas.microsoft.com/office/drawing/2014/main" id="{A9BF0C0B-C0E2-4ED3-9B97-80924C13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421" y="3693548"/>
            <a:ext cx="2661526" cy="17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New Scratch Logo! - Discuss Scratch">
            <a:extLst>
              <a:ext uri="{FF2B5EF4-FFF2-40B4-BE49-F238E27FC236}">
                <a16:creationId xmlns:a16="http://schemas.microsoft.com/office/drawing/2014/main" id="{D824F0F6-1F70-0C98-0FA6-A1F77C94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8" y="5132160"/>
            <a:ext cx="2729635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2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di Office</vt:lpstr>
      <vt:lpstr>Tecniche base di programmazione informatica</vt:lpstr>
      <vt:lpstr>Perché scegliere questa opzione?</vt:lpstr>
      <vt:lpstr>Cosa ti offre questa opzione?</vt:lpstr>
      <vt:lpstr>Cosa devi sapere prima di iscriverti?</vt:lpstr>
      <vt:lpstr>Linguaggi di programmazione (davanti)</vt:lpstr>
      <vt:lpstr>Linguaggi di programmazione (dietro)</vt:lpstr>
      <vt:lpstr>Linguaggi di programmazione (esempio di uso di VBA)</vt:lpstr>
      <vt:lpstr>Linguaggi di programmazione (Esempio di uso di C++)</vt:lpstr>
      <vt:lpstr>Strumenti di lavoro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Tecniche  base di programmazione informatica</dc:title>
  <dc:creator>Silvia Righetti</dc:creator>
  <cp:lastModifiedBy>Righetti Silvia Clio</cp:lastModifiedBy>
  <cp:revision>11</cp:revision>
  <dcterms:created xsi:type="dcterms:W3CDTF">2025-03-22T15:27:38Z</dcterms:created>
  <dcterms:modified xsi:type="dcterms:W3CDTF">2026-03-29T16:57:48Z</dcterms:modified>
</cp:coreProperties>
</file>